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707C2D-E3D4-4634-AAB9-683C56619A2C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84835-DCB6-432D-BEDC-CC376B4878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1447800"/>
            <a:ext cx="3352800" cy="838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Hello There!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8077200" cy="27432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My name is Ana Rincon, I live in Cameron Park, CA. I wear many hats, but currently I am an artist and decorative designer</a:t>
            </a:r>
            <a:r>
              <a:rPr lang="en-US" sz="2000" dirty="0" smtClean="0"/>
              <a:t>, </a:t>
            </a:r>
            <a:r>
              <a:rPr lang="en-US" sz="2000" dirty="0" smtClean="0"/>
              <a:t>I am presently the co-owner </a:t>
            </a:r>
            <a:r>
              <a:rPr lang="en-US" sz="2000" dirty="0" smtClean="0"/>
              <a:t>of </a:t>
            </a:r>
            <a:r>
              <a:rPr lang="en-US" sz="2000" dirty="0" err="1" smtClean="0"/>
              <a:t>Rinconart</a:t>
            </a:r>
            <a:r>
              <a:rPr lang="en-US" sz="2000" dirty="0" smtClean="0"/>
              <a:t> Studio and Gallery in Placerville, California. </a:t>
            </a:r>
            <a:r>
              <a:rPr lang="en-US" sz="2000" dirty="0" smtClean="0"/>
              <a:t>I have worked as an </a:t>
            </a:r>
            <a:r>
              <a:rPr lang="en-US" sz="2000" dirty="0" smtClean="0"/>
              <a:t>independen</a:t>
            </a:r>
            <a:r>
              <a:rPr lang="en-US" sz="2000" dirty="0" smtClean="0"/>
              <a:t>t instructor for many years. I look forward to developing my instructional design skills, I am thrilled to be part of this program, I really appreciate the mix of design and technology in the educational field. In the future, I would love to design my own courses or work on projects for various companies/organizations.  </a:t>
            </a:r>
            <a:endParaRPr lang="en-US" sz="2000" dirty="0"/>
          </a:p>
        </p:txBody>
      </p:sp>
      <p:pic>
        <p:nvPicPr>
          <p:cNvPr id="4" name="Picture 3" descr="Capitol Garden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18288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58674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and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Bachelor of Arts in Studio Art – University of Texas at Austin</a:t>
            </a:r>
          </a:p>
          <a:p>
            <a:r>
              <a:rPr lang="en-US" sz="2000" dirty="0" smtClean="0"/>
              <a:t>Independent studies in web design and graphics</a:t>
            </a:r>
          </a:p>
          <a:p>
            <a:r>
              <a:rPr lang="en-US" sz="2000" dirty="0" smtClean="0"/>
              <a:t>Work experience in computers, administration, sales, education, photography, art instruction, design, and curriculum development</a:t>
            </a:r>
          </a:p>
          <a:p>
            <a:r>
              <a:rPr lang="en-US" sz="2000" dirty="0" smtClean="0"/>
              <a:t>Over 10 years experience as an artist/painter</a:t>
            </a:r>
          </a:p>
          <a:p>
            <a:r>
              <a:rPr lang="en-US" sz="2000" dirty="0" smtClean="0"/>
              <a:t>I co-own an art gallery in Placerville, California</a:t>
            </a:r>
          </a:p>
          <a:p>
            <a:endParaRPr lang="en-US" dirty="0" smtClean="0"/>
          </a:p>
        </p:txBody>
      </p:sp>
      <p:pic>
        <p:nvPicPr>
          <p:cNvPr id="4" name="Picture 3" descr="Gallery Interio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932635"/>
            <a:ext cx="3733800" cy="239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477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of my art commissions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162800" cy="838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painting by the Verizon Yellow Book in Tucson, was featured on the cover of their 2009 edition. </a:t>
            </a:r>
          </a:p>
          <a:p>
            <a:endParaRPr lang="en-US" sz="2000" dirty="0"/>
          </a:p>
        </p:txBody>
      </p:sp>
      <p:pic>
        <p:nvPicPr>
          <p:cNvPr id="6" name="Picture 5" descr="verizon cover 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743200"/>
            <a:ext cx="2743200" cy="3506525"/>
          </a:xfrm>
          <a:prstGeom prst="rect">
            <a:avLst/>
          </a:prstGeom>
        </p:spPr>
      </p:pic>
      <p:pic>
        <p:nvPicPr>
          <p:cNvPr id="8" name="Picture 7" descr="Tucson Glo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667000"/>
            <a:ext cx="4419600" cy="3543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</TotalTime>
  <Words>195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Flow</vt:lpstr>
      <vt:lpstr>Hello There!</vt:lpstr>
      <vt:lpstr>Background and facts</vt:lpstr>
      <vt:lpstr>One of my art commissions</vt:lpstr>
    </vt:vector>
  </TitlesOfParts>
  <Company>Rinconart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Ana</cp:lastModifiedBy>
  <cp:revision>27</cp:revision>
  <dcterms:created xsi:type="dcterms:W3CDTF">2013-08-19T04:45:59Z</dcterms:created>
  <dcterms:modified xsi:type="dcterms:W3CDTF">2013-08-23T05:45:55Z</dcterms:modified>
</cp:coreProperties>
</file>